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7" r:id="rId2"/>
    <p:sldId id="323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68" autoAdjust="0"/>
  </p:normalViewPr>
  <p:slideViewPr>
    <p:cSldViewPr>
      <p:cViewPr>
        <p:scale>
          <a:sx n="66" d="100"/>
          <a:sy n="66" d="100"/>
        </p:scale>
        <p:origin x="-63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2FEDA-0CB9-4702-AAF7-0125B726039D}" type="datetimeFigureOut">
              <a:rPr lang="uk-UA" smtClean="0"/>
              <a:pPr/>
              <a:t>15.03.2017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9F554-AB2C-45AE-939D-34C7DEAE441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6293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568952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1200" b="1" dirty="0" smtClean="0"/>
          </a:p>
          <a:p>
            <a:pPr marL="0" indent="0" algn="ctr">
              <a:buNone/>
            </a:pPr>
            <a:r>
              <a:rPr lang="uk-UA" sz="4800" b="1" i="1" dirty="0" smtClean="0"/>
              <a:t>МОДУЛЬ 1</a:t>
            </a:r>
          </a:p>
          <a:p>
            <a:pPr algn="ctr">
              <a:buNone/>
            </a:pPr>
            <a:r>
              <a:rPr lang="uk-UA" sz="4800" b="1" dirty="0" smtClean="0"/>
              <a:t>Демонстрація </a:t>
            </a:r>
            <a:r>
              <a:rPr lang="uk-UA" sz="4800" b="1" dirty="0" smtClean="0"/>
              <a:t>відео</a:t>
            </a:r>
            <a:endParaRPr lang="uk-UA" sz="4800" b="1" i="1" dirty="0" smtClean="0"/>
          </a:p>
          <a:p>
            <a:pPr algn="ctr">
              <a:buNone/>
            </a:pPr>
            <a:r>
              <a:rPr lang="uk-UA" sz="4800" b="1" dirty="0" smtClean="0"/>
              <a:t>Експрес-опитування</a:t>
            </a:r>
            <a:endParaRPr lang="uk-UA" sz="4800" b="1" i="1" dirty="0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5926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07288" cy="151216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2000" b="1" smtClean="0"/>
              <a:t>Національна школа суддів України </a:t>
            </a:r>
            <a:r>
              <a:rPr lang="uk-UA" sz="16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endParaRPr lang="uk-UA" sz="2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80920" cy="4680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600" b="1" dirty="0" smtClean="0"/>
              <a:t>Питання для експрес-опитування:</a:t>
            </a:r>
          </a:p>
          <a:p>
            <a:r>
              <a:rPr lang="uk-UA" dirty="0" smtClean="0"/>
              <a:t> Чи є актуальними для сьогодення питання, які висвітлюються у відеоролику? </a:t>
            </a:r>
            <a:endParaRPr lang="ru-RU" dirty="0" smtClean="0"/>
          </a:p>
          <a:p>
            <a:r>
              <a:rPr lang="uk-UA" dirty="0" smtClean="0"/>
              <a:t>Які проблеми щодо застосування антикорупційного законодавства            виникають у судах або особисто у суддів? </a:t>
            </a:r>
            <a:endParaRPr lang="ru-RU" dirty="0" smtClean="0"/>
          </a:p>
          <a:p>
            <a:r>
              <a:rPr lang="uk-UA" dirty="0" smtClean="0"/>
              <a:t>Чи допоможе, на Вашу думку, подолання цих проблем запобігти корупції?</a:t>
            </a:r>
            <a:endParaRPr lang="ru-RU" dirty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6445" y="62068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89834"/>
            <a:ext cx="3584575" cy="469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493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1402</TotalTime>
  <Words>59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   Національна школа суддів України        </vt:lpstr>
      <vt:lpstr>     Національна школа суддів України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Національна школа суддів України                СЕМІНАР для суддів та викладачів         Національної     школи     суддів     України        "СУДОВА ПРАКТИКА РОЗГЛЯДУ           СПРАВ ЩОДО НАСИЛЬСТВА                         В СІМ’Ї"                    м. Київ, 11 грудня 2013 року  </dc:title>
  <cp:lastModifiedBy>1</cp:lastModifiedBy>
  <cp:revision>84</cp:revision>
  <dcterms:modified xsi:type="dcterms:W3CDTF">2017-03-15T07:46:48Z</dcterms:modified>
</cp:coreProperties>
</file>